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2667000"/>
          </a:xfrm>
        </p:spPr>
        <p:txBody>
          <a:bodyPr/>
          <a:lstStyle/>
          <a:p>
            <a:r>
              <a:rPr lang="ru-RU" dirty="0" smtClean="0"/>
              <a:t>УКК «</a:t>
            </a:r>
            <a:r>
              <a:rPr lang="ru-RU" dirty="0" err="1" smtClean="0"/>
              <a:t>Стройдормаш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105400"/>
            <a:ext cx="6400800" cy="1752600"/>
          </a:xfrm>
        </p:spPr>
        <p:txBody>
          <a:bodyPr/>
          <a:lstStyle/>
          <a:p>
            <a:r>
              <a:rPr lang="ru-RU" dirty="0" smtClean="0"/>
              <a:t>Ул.Рабочая,12</a:t>
            </a:r>
          </a:p>
          <a:p>
            <a:r>
              <a:rPr lang="ru-RU" dirty="0" smtClean="0"/>
              <a:t>Директор: </a:t>
            </a:r>
            <a:r>
              <a:rPr lang="ru-RU" dirty="0" err="1" smtClean="0"/>
              <a:t>Солошенко</a:t>
            </a:r>
            <a:r>
              <a:rPr lang="ru-RU" dirty="0" smtClean="0"/>
              <a:t> Раиса Алексеевна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Вход в УКК «</a:t>
            </a:r>
            <a:r>
              <a:rPr lang="ru-RU" dirty="0" err="1" smtClean="0"/>
              <a:t>Стройдормаш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E:\DCIM\102CANON\IMG_17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E:\DCIM\102CANON\IMG_1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DCIM\102CANON\IMG_1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0243" name="Picture 3" descr="E:\DCIM\102CANON\IMG_1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аудитории</a:t>
            </a:r>
            <a:endParaRPr lang="ru-RU" dirty="0"/>
          </a:p>
        </p:txBody>
      </p:sp>
      <p:pic>
        <p:nvPicPr>
          <p:cNvPr id="4098" name="Picture 2" descr="E:\DCIM\102CANON\IMG_1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аудитории : Занятие</a:t>
            </a:r>
            <a:endParaRPr lang="ru-RU" dirty="0"/>
          </a:p>
        </p:txBody>
      </p:sp>
      <p:pic>
        <p:nvPicPr>
          <p:cNvPr id="6146" name="Picture 2" descr="E:\DCIM\102CANON\IMG_17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УКК «Стройдормаш»</vt:lpstr>
      <vt:lpstr>Вход в УКК «Стройдормаш»</vt:lpstr>
      <vt:lpstr>Презентация PowerPoint</vt:lpstr>
      <vt:lpstr>Презентация PowerPoint</vt:lpstr>
      <vt:lpstr>Наши аудитории</vt:lpstr>
      <vt:lpstr>Наши аудитории : Занятие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УКК «Стройдормаш»</dc:title>
  <dc:creator>STRDORMASH</dc:creator>
  <cp:lastModifiedBy>Addmine</cp:lastModifiedBy>
  <cp:revision>4</cp:revision>
  <dcterms:created xsi:type="dcterms:W3CDTF">2014-10-10T11:39:02Z</dcterms:created>
  <dcterms:modified xsi:type="dcterms:W3CDTF">2015-04-07T19:06:18Z</dcterms:modified>
</cp:coreProperties>
</file>